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Amatic SC" pitchFamily="2" charset="-79"/>
      <p:regular r:id="rId14"/>
      <p:bold r:id="rId15"/>
    </p:embeddedFont>
    <p:embeddedFont>
      <p:font typeface="Roboto Mono" pitchFamily="2" charset="0"/>
      <p:regular r:id="rId16"/>
      <p:bold r:id="rId17"/>
      <p:italic r:id="rId18"/>
      <p:boldItalic r:id="rId19"/>
    </p:embeddedFont>
    <p:embeddedFont>
      <p:font typeface="Source Code Pro" panose="020B0509030403020204" pitchFamily="49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95"/>
  </p:normalViewPr>
  <p:slideViewPr>
    <p:cSldViewPr snapToGrid="0" snapToObjects="1">
      <p:cViewPr varScale="1">
        <p:scale>
          <a:sx n="128" d="100"/>
          <a:sy n="128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2.jpg>
</file>

<file path=ppt/media/image3.gif>
</file>

<file path=ppt/media/image4.jpg>
</file>

<file path=ppt/media/image5.png>
</file>

<file path=ppt/media/image6.gif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afce913d0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afce913d0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afce913d0_2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afce913d0_2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afce913d0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afce913d0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afce913d0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afce913d0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afce913d0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afce913d0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afce913d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afce913d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afce913d0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afce913d0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afce913d0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afce913d0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afce913d0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afce913d0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afce913d0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afce913d0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utaItoh/3D-Eye-Tracker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LeszekSwirski/singleeyefitt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sx1lIB5O7o2LllAzXO4T0HrCmAb5Lmln/vie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525350" y="137940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Gaze Tracker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B04901003 許傑盛</a:t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B04901059 蔡承佑</a:t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Tough things to deal with</a:t>
            </a: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Gaze capture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At the very beginning, We found a project from github, however it’s windows base project, we solve all the dependency, libraries, and modify the according cmake files for 3 weeks…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also spend much time to fine tune the position of camera, IR LED, and some figure in code to optimize the gaze capture process.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7800" lvl="0" indent="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YutaItoh</a:t>
            </a:r>
            <a:r>
              <a:rPr lang="en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3D-Eye-Tracker</a:t>
            </a:r>
            <a:br>
              <a:rPr lang="en">
                <a:solidFill>
                  <a:srgbClr val="58606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</a:t>
            </a:r>
            <a:r>
              <a:rPr lang="en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://github.com/YutaItoh/3D-Eye-Tracker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LeszekSwirski</a:t>
            </a:r>
            <a:r>
              <a:rPr lang="en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singleeyefitte</a:t>
            </a:r>
            <a:endParaRPr lang="en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https://github.com/LeszekSwirski/singleeyefitter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177800" lvl="0" indent="2794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000" y="365650"/>
            <a:ext cx="8761992" cy="427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2013" y="2603500"/>
            <a:ext cx="2038175" cy="20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2548" y="1148575"/>
            <a:ext cx="1287425" cy="39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000" y="365650"/>
            <a:ext cx="8761992" cy="427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8494" y="2487975"/>
            <a:ext cx="1571200" cy="21537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/>
          <p:nvPr/>
        </p:nvSpPr>
        <p:spPr>
          <a:xfrm>
            <a:off x="2954650" y="1491325"/>
            <a:ext cx="728100" cy="24996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2807650" y="365650"/>
            <a:ext cx="2576700" cy="903300"/>
          </a:xfrm>
          <a:prstGeom prst="wedgeRectCallout">
            <a:avLst>
              <a:gd name="adj1" fmla="val -28807"/>
              <a:gd name="adj2" fmla="val 72293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Name: Lawrence with a dress </a:t>
            </a:r>
            <a:endParaRPr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Year: 1776-1779</a:t>
            </a:r>
            <a:endParaRPr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Creator: Jason Hsu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6320750" y="2856650"/>
            <a:ext cx="484800" cy="1560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4346375" y="1193675"/>
            <a:ext cx="2576700" cy="903300"/>
          </a:xfrm>
          <a:prstGeom prst="wedgeRectCallout">
            <a:avLst>
              <a:gd name="adj1" fmla="val 36470"/>
              <a:gd name="adj2" fmla="val 132547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Name: Jason Napping</a:t>
            </a:r>
            <a:endParaRPr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Year: 1861-1862</a:t>
            </a:r>
            <a:endParaRPr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Creator: Lawrence Tsai</a:t>
            </a:r>
            <a:endParaRPr>
              <a:solidFill>
                <a:srgbClr val="00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/>
          <p:nvPr/>
        </p:nvSpPr>
        <p:spPr>
          <a:xfrm>
            <a:off x="3752825" y="1547325"/>
            <a:ext cx="679200" cy="4902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3570775" y="696475"/>
            <a:ext cx="1813500" cy="532200"/>
          </a:xfrm>
          <a:prstGeom prst="wedgeRectCallout">
            <a:avLst>
              <a:gd name="adj1" fmla="val -25677"/>
              <a:gd name="adj2" fmla="val 109879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Item:Nike red shoe</a:t>
            </a:r>
            <a:endParaRPr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Price: NTD 3000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6705825" y="2195150"/>
            <a:ext cx="679200" cy="4902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6077325" y="1344300"/>
            <a:ext cx="2352300" cy="532200"/>
          </a:xfrm>
          <a:prstGeom prst="wedgeRectCallout">
            <a:avLst>
              <a:gd name="adj1" fmla="val -16968"/>
              <a:gd name="adj2" fmla="val 110499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Item:Another Nike red shoe</a:t>
            </a:r>
            <a:endParaRPr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Price: NTD 200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7900" y="2423450"/>
            <a:ext cx="2399125" cy="239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demo</a:t>
            </a:r>
            <a:endParaRPr/>
          </a:p>
        </p:txBody>
      </p:sp>
      <p:pic>
        <p:nvPicPr>
          <p:cNvPr id="104" name="Google Shape;104;p18" title="demo_1.avi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5800" y="214313"/>
            <a:ext cx="6286500" cy="47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92850"/>
            <a:ext cx="4180301" cy="313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2000" y="1313650"/>
            <a:ext cx="4340301" cy="3255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0125" y="500063"/>
            <a:ext cx="6943725" cy="4143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20"/>
          <p:cNvCxnSpPr>
            <a:stCxn id="117" idx="0"/>
            <a:endCxn id="117" idx="2"/>
          </p:cNvCxnSpPr>
          <p:nvPr/>
        </p:nvCxnSpPr>
        <p:spPr>
          <a:xfrm>
            <a:off x="4491988" y="500063"/>
            <a:ext cx="0" cy="41433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20"/>
          <p:cNvCxnSpPr/>
          <p:nvPr/>
        </p:nvCxnSpPr>
        <p:spPr>
          <a:xfrm>
            <a:off x="8159238" y="500063"/>
            <a:ext cx="0" cy="41433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Structure</a:t>
            </a:r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Raspberry Pi: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Manipulate edge device - camera, IR LED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Communication thru internet - raspivid + gstreamer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PC (Ubuntu 16.04):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According to image from camera, calculate the gaze position &amp; correspond target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Show the information of the target where gaze point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</Words>
  <Application>Microsoft Macintosh PowerPoint</Application>
  <PresentationFormat>如螢幕大小 (16:9)</PresentationFormat>
  <Paragraphs>29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Roboto Mono</vt:lpstr>
      <vt:lpstr>Times New Roman</vt:lpstr>
      <vt:lpstr>Amatic SC</vt:lpstr>
      <vt:lpstr>Source Code Pro</vt:lpstr>
      <vt:lpstr>Arial</vt:lpstr>
      <vt:lpstr>Beach Day</vt:lpstr>
      <vt:lpstr>Gaze Tracker</vt:lpstr>
      <vt:lpstr>PowerPoint 簡報</vt:lpstr>
      <vt:lpstr>PowerPoint 簡報</vt:lpstr>
      <vt:lpstr>PowerPoint 簡報</vt:lpstr>
      <vt:lpstr>PowerPoint 簡報</vt:lpstr>
      <vt:lpstr>Video demo</vt:lpstr>
      <vt:lpstr>PowerPoint 簡報</vt:lpstr>
      <vt:lpstr>PowerPoint 簡報</vt:lpstr>
      <vt:lpstr>Main Structure</vt:lpstr>
      <vt:lpstr>Tough things to deal with</vt:lpstr>
      <vt:lpstr>REference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Gaze Tracker</dc:title>
  <cp:lastModifiedBy>Microsoft Office User</cp:lastModifiedBy>
  <cp:revision>2</cp:revision>
  <dcterms:modified xsi:type="dcterms:W3CDTF">2019-01-19T13:22:39Z</dcterms:modified>
</cp:coreProperties>
</file>